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0" r:id="rId3"/>
    <p:sldId id="257" r:id="rId4"/>
    <p:sldId id="258" r:id="rId5"/>
    <p:sldId id="259" r:id="rId6"/>
    <p:sldId id="271" r:id="rId7"/>
    <p:sldId id="260" r:id="rId8"/>
    <p:sldId id="265" r:id="rId9"/>
    <p:sldId id="266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48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02.09.2025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02-Sep-25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02-Sep-25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02-Sep-25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079" y="992094"/>
            <a:ext cx="3005661" cy="2795160"/>
          </a:xfrm>
        </p:spPr>
        <p:txBody>
          <a:bodyPr>
            <a:normAutofit/>
          </a:bodyPr>
          <a:lstStyle/>
          <a:p>
            <a:r>
              <a:rPr lang="en-US" sz="3500" dirty="0"/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745" y="3983030"/>
            <a:ext cx="2623306" cy="1136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600" dirty="0"/>
              <a:t>Data specification navigator</a:t>
            </a:r>
          </a:p>
          <a:p>
            <a:pPr>
              <a:lnSpc>
                <a:spcPct val="90000"/>
              </a:lnSpc>
            </a:pPr>
            <a:endParaRPr lang="it-IT" sz="1600" dirty="0"/>
          </a:p>
          <a:p>
            <a:pPr>
              <a:lnSpc>
                <a:spcPct val="90000"/>
              </a:lnSpc>
            </a:pPr>
            <a:r>
              <a:rPr lang="it-IT" sz="1600" dirty="0"/>
              <a:t>Quoc Anh Nguyen 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1813" y="1273269"/>
            <a:ext cx="4281487" cy="4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900"/>
              <a:pPr>
                <a:spcAft>
                  <a:spcPts val="600"/>
                </a:spcAft>
              </a:pPr>
              <a:t>1</a:t>
            </a:fld>
            <a:endParaRPr lang="en-US"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en-US" dirty="0"/>
              <a:t>DSV to OWL conversion.</a:t>
            </a:r>
          </a:p>
          <a:p>
            <a:r>
              <a:rPr lang="en-US" dirty="0"/>
              <a:t>Mapping concepts from natural language to data specifications.</a:t>
            </a:r>
          </a:p>
          <a:p>
            <a:r>
              <a:rPr lang="en-US" dirty="0"/>
              <a:t>SPARQL generation.</a:t>
            </a:r>
          </a:p>
          <a:p>
            <a:r>
              <a:rPr lang="en-US" dirty="0"/>
              <a:t>Suggestions for natural-language question.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23284" y="-1345018"/>
            <a:ext cx="9548036" cy="95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Motivation</a:t>
            </a:r>
            <a:r>
              <a:rPr lang="cs-CZ" dirty="0"/>
              <a:t> –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problem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44479"/>
          </a:xfrm>
        </p:spPr>
        <p:txBody>
          <a:bodyPr/>
          <a:lstStyle/>
          <a:p>
            <a:r>
              <a:rPr lang="en-US" dirty="0"/>
              <a:t>Users want data but don’t know</a:t>
            </a:r>
            <a:r>
              <a:rPr lang="cs-CZ" dirty="0"/>
              <a:t> SPARQL</a:t>
            </a:r>
            <a:r>
              <a:rPr lang="en-US" dirty="0"/>
              <a:t> or the domain very well.</a:t>
            </a:r>
            <a:endParaRPr dirty="0"/>
          </a:p>
          <a:p>
            <a:r>
              <a:rPr dirty="0"/>
              <a:t>They rely on </a:t>
            </a:r>
            <a:r>
              <a:rPr lang="en-US" dirty="0"/>
              <a:t>a human expert</a:t>
            </a:r>
            <a:r>
              <a:rPr dirty="0"/>
              <a:t>.</a:t>
            </a:r>
          </a:p>
          <a:p>
            <a:r>
              <a:rPr dirty="0"/>
              <a:t>This creates a bottleneck in organizations.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5CD9E-2494-97B8-6188-506AB49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Goa</a:t>
            </a:r>
            <a:r>
              <a:rPr lang="en-US" dirty="0"/>
              <a:t>ls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Maps</a:t>
            </a:r>
            <a:r>
              <a:rPr lang="en-US" dirty="0"/>
              <a:t> natural-language</a:t>
            </a:r>
            <a:r>
              <a:rPr dirty="0"/>
              <a:t> questions to </a:t>
            </a:r>
            <a:r>
              <a:rPr lang="en-US" dirty="0"/>
              <a:t>items in </a:t>
            </a:r>
            <a:r>
              <a:rPr dirty="0"/>
              <a:t>data specification.</a:t>
            </a:r>
          </a:p>
          <a:p>
            <a:r>
              <a:rPr dirty="0"/>
              <a:t>Generates SPARQL queries.</a:t>
            </a:r>
          </a:p>
          <a:p>
            <a:r>
              <a:rPr dirty="0"/>
              <a:t>Suggests related items to </a:t>
            </a:r>
            <a:r>
              <a:rPr lang="en-US" dirty="0"/>
              <a:t>refine</a:t>
            </a:r>
            <a:r>
              <a:rPr dirty="0"/>
              <a:t> queries.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94CA-16D4-9E02-5137-8AFEC870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183012-FF96-AD6E-8428-B96CE8184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838118"/>
            <a:ext cx="9143999" cy="40977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5892-0DD9-CB42-7B8D-A603167A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 cont.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diagram of a data spectrometer&#10;&#10;AI-generated content may be incorrect.">
            <a:extLst>
              <a:ext uri="{FF2B5EF4-FFF2-40B4-BE49-F238E27FC236}">
                <a16:creationId xmlns:a16="http://schemas.microsoft.com/office/drawing/2014/main" id="{3D37AE42-1DC1-BEB6-ADD2-2C7EA5B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118"/>
            <a:ext cx="9144000" cy="40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System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593B-4CDB-0EC9-204C-46E46B4E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diagram of a company&#10;&#10;AI-generated content may be incorrect.">
            <a:extLst>
              <a:ext uri="{FF2B5EF4-FFF2-40B4-BE49-F238E27FC236}">
                <a16:creationId xmlns:a16="http://schemas.microsoft.com/office/drawing/2014/main" id="{4E1326F6-A173-5C63-62E8-3F031AB2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64" y="0"/>
            <a:ext cx="54684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29C58-7C34-38BB-319F-442A7604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What is Docker? - Viking Software A/S">
            <a:extLst>
              <a:ext uri="{FF2B5EF4-FFF2-40B4-BE49-F238E27FC236}">
                <a16:creationId xmlns:a16="http://schemas.microsoft.com/office/drawing/2014/main" id="{2E250ADA-FFF4-E78B-DB1F-31F9236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46" y="4363041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te – super rychlý dev server / build">
            <a:extLst>
              <a:ext uri="{FF2B5EF4-FFF2-40B4-BE49-F238E27FC236}">
                <a16:creationId xmlns:a16="http://schemas.microsoft.com/office/drawing/2014/main" id="{70CAD8C6-F050-C76E-8228-1B500D51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19" y="1555159"/>
            <a:ext cx="1328627" cy="13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(webový framework) – Wikipedie">
            <a:extLst>
              <a:ext uri="{FF2B5EF4-FFF2-40B4-BE49-F238E27FC236}">
                <a16:creationId xmlns:a16="http://schemas.microsoft.com/office/drawing/2014/main" id="{07C46DDA-FE57-FCC6-E852-12F2A7F3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18" y="2088042"/>
            <a:ext cx="1407372" cy="12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 Sharp (programming language) - Wikipedia">
            <a:extLst>
              <a:ext uri="{FF2B5EF4-FFF2-40B4-BE49-F238E27FC236}">
                <a16:creationId xmlns:a16="http://schemas.microsoft.com/office/drawing/2014/main" id="{5986F616-9E00-D24B-D607-B9F06286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37" y="1673915"/>
            <a:ext cx="1706526" cy="1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llama Logo Free Download SVG, PNG a... · LobeHub">
            <a:extLst>
              <a:ext uri="{FF2B5EF4-FFF2-40B4-BE49-F238E27FC236}">
                <a16:creationId xmlns:a16="http://schemas.microsoft.com/office/drawing/2014/main" id="{E57C7A00-5F7B-95BC-2EA8-CD1E02FA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63" y="4144564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Dem</a:t>
            </a:r>
            <a:r>
              <a:rPr lang="en-US" dirty="0"/>
              <a:t>o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119</Words>
  <Application>Microsoft Office PowerPoint</Application>
  <PresentationFormat>On-screen Show (4:3)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Motivation – the problem</vt:lpstr>
      <vt:lpstr>Goals</vt:lpstr>
      <vt:lpstr>Input and output</vt:lpstr>
      <vt:lpstr>Input and output cont.</vt:lpstr>
      <vt:lpstr>System Architecture</vt:lpstr>
      <vt:lpstr>Technologies</vt:lpstr>
      <vt:lpstr>Demo</vt:lpstr>
      <vt:lpstr>Successfully implemented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6</cp:revision>
  <dcterms:created xsi:type="dcterms:W3CDTF">2013-01-27T09:14:16Z</dcterms:created>
  <dcterms:modified xsi:type="dcterms:W3CDTF">2025-09-02T09:08:05Z</dcterms:modified>
  <cp:category/>
</cp:coreProperties>
</file>